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5" r:id="rId2"/>
    <p:sldId id="267" r:id="rId3"/>
    <p:sldId id="258" r:id="rId4"/>
    <p:sldId id="257" r:id="rId5"/>
    <p:sldId id="268" r:id="rId6"/>
    <p:sldId id="269" r:id="rId7"/>
    <p:sldId id="270" r:id="rId8"/>
    <p:sldId id="27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6"/>
    <p:restoredTop sz="94643"/>
  </p:normalViewPr>
  <p:slideViewPr>
    <p:cSldViewPr snapToGrid="0" snapToObjects="1">
      <p:cViewPr varScale="1">
        <p:scale>
          <a:sx n="142" d="100"/>
          <a:sy n="142" d="100"/>
        </p:scale>
        <p:origin x="1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ou.edu/datamanageme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data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  <a:buClr>
                <a:schemeClr val="accent1"/>
              </a:buClr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200" dirty="0"/>
              <a:t>data</a:t>
            </a:r>
          </a:p>
          <a:p>
            <a:pPr marL="1371600" lvl="2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200" dirty="0"/>
              <a:t>analysis</a:t>
            </a:r>
          </a:p>
          <a:p>
            <a:pPr marL="1371600" lvl="2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200" dirty="0"/>
              <a:t>literature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200" dirty="0" err="1"/>
              <a:t>write_up</a:t>
            </a:r>
            <a:endParaRPr lang="en-US" sz="3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</a:t>
            </a:r>
            <a:r>
              <a:rPr lang="en-US" b="1" dirty="0" err="1">
                <a:solidFill>
                  <a:srgbClr val="8E1731"/>
                </a:solidFill>
              </a:rPr>
              <a:t>Organizaion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Spreadsheet OR Database?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2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</TotalTime>
  <Words>171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.Apple Color Emoji UI</vt:lpstr>
      <vt:lpstr>Arial</vt:lpstr>
      <vt:lpstr>Courier New</vt:lpstr>
      <vt:lpstr>Helvetica</vt:lpstr>
      <vt:lpstr>Wingdings</vt:lpstr>
      <vt:lpstr>Custom Design</vt:lpstr>
      <vt:lpstr>Managing Research Data</vt:lpstr>
      <vt:lpstr>Not an actual slide; will show directory window</vt:lpstr>
      <vt:lpstr>File Naming</vt:lpstr>
      <vt:lpstr>File Organizaion</vt:lpstr>
      <vt:lpstr>README files</vt:lpstr>
      <vt:lpstr>Spreadsheet OR Database?</vt:lpstr>
      <vt:lpstr>Not an actual slide; will show directory window</vt:lpstr>
      <vt:lpstr>Find out more</vt:lpstr>
      <vt:lpstr>Slide Title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41</cp:revision>
  <dcterms:created xsi:type="dcterms:W3CDTF">2018-06-15T17:19:10Z</dcterms:created>
  <dcterms:modified xsi:type="dcterms:W3CDTF">2019-01-25T22:29:32Z</dcterms:modified>
</cp:coreProperties>
</file>

<file path=docProps/thumbnail.jpeg>
</file>